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DBB99-4B12-4CF4-8E68-A04F3D14CE8F}" v="2" dt="2019-10-10T03:51:47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4" autoAdjust="0"/>
    <p:restoredTop sz="94660"/>
  </p:normalViewPr>
  <p:slideViewPr>
    <p:cSldViewPr snapToGrid="0">
      <p:cViewPr>
        <p:scale>
          <a:sx n="75" d="100"/>
          <a:sy n="75" d="100"/>
        </p:scale>
        <p:origin x="2093" y="-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z Borhan" userId="4804d56abbeca9ce" providerId="LiveId" clId="{70EDBB99-4B12-4CF4-8E68-A04F3D14CE8F}"/>
    <pc:docChg chg="custSel modSld">
      <pc:chgData name="Sanaz Borhan" userId="4804d56abbeca9ce" providerId="LiveId" clId="{70EDBB99-4B12-4CF4-8E68-A04F3D14CE8F}" dt="2019-10-10T03:52:59.476" v="1021" actId="20577"/>
      <pc:docMkLst>
        <pc:docMk/>
      </pc:docMkLst>
      <pc:sldChg chg="modSp">
        <pc:chgData name="Sanaz Borhan" userId="4804d56abbeca9ce" providerId="LiveId" clId="{70EDBB99-4B12-4CF4-8E68-A04F3D14CE8F}" dt="2019-10-10T03:47:48.042" v="678" actId="20577"/>
        <pc:sldMkLst>
          <pc:docMk/>
          <pc:sldMk cId="1349737384" sldId="257"/>
        </pc:sldMkLst>
        <pc:spChg chg="mod">
          <ac:chgData name="Sanaz Borhan" userId="4804d56abbeca9ce" providerId="LiveId" clId="{70EDBB99-4B12-4CF4-8E68-A04F3D14CE8F}" dt="2019-10-10T03:44:32.683" v="384" actId="14100"/>
          <ac:spMkLst>
            <pc:docMk/>
            <pc:sldMk cId="1349737384" sldId="257"/>
            <ac:spMk id="4" creationId="{41C14608-F7B8-4DAA-B6A6-56861497C3D9}"/>
          </ac:spMkLst>
        </pc:spChg>
        <pc:spChg chg="mod">
          <ac:chgData name="Sanaz Borhan" userId="4804d56abbeca9ce" providerId="LiveId" clId="{70EDBB99-4B12-4CF4-8E68-A04F3D14CE8F}" dt="2019-10-10T03:47:48.042" v="678" actId="20577"/>
          <ac:spMkLst>
            <pc:docMk/>
            <pc:sldMk cId="1349737384" sldId="257"/>
            <ac:spMk id="9" creationId="{BFCEA945-5EC8-4472-9D16-7123F52B4CB1}"/>
          </ac:spMkLst>
        </pc:spChg>
        <pc:grpChg chg="mod">
          <ac:chgData name="Sanaz Borhan" userId="4804d56abbeca9ce" providerId="LiveId" clId="{70EDBB99-4B12-4CF4-8E68-A04F3D14CE8F}" dt="2019-10-10T03:44:25.878" v="383" actId="1076"/>
          <ac:grpSpMkLst>
            <pc:docMk/>
            <pc:sldMk cId="1349737384" sldId="257"/>
            <ac:grpSpMk id="8" creationId="{D8815005-A438-4374-A564-95EFF6CB05AE}"/>
          </ac:grpSpMkLst>
        </pc:grpChg>
      </pc:sldChg>
      <pc:sldChg chg="modSp">
        <pc:chgData name="Sanaz Borhan" userId="4804d56abbeca9ce" providerId="LiveId" clId="{70EDBB99-4B12-4CF4-8E68-A04F3D14CE8F}" dt="2019-10-10T03:51:28.465" v="950" actId="20577"/>
        <pc:sldMkLst>
          <pc:docMk/>
          <pc:sldMk cId="905836124" sldId="258"/>
        </pc:sldMkLst>
        <pc:spChg chg="mod">
          <ac:chgData name="Sanaz Borhan" userId="4804d56abbeca9ce" providerId="LiveId" clId="{70EDBB99-4B12-4CF4-8E68-A04F3D14CE8F}" dt="2019-10-10T03:51:28.465" v="950" actId="20577"/>
          <ac:spMkLst>
            <pc:docMk/>
            <pc:sldMk cId="905836124" sldId="258"/>
            <ac:spMk id="9" creationId="{BFCEA945-5EC8-4472-9D16-7123F52B4CB1}"/>
          </ac:spMkLst>
        </pc:spChg>
      </pc:sldChg>
      <pc:sldChg chg="modSp">
        <pc:chgData name="Sanaz Borhan" userId="4804d56abbeca9ce" providerId="LiveId" clId="{70EDBB99-4B12-4CF4-8E68-A04F3D14CE8F}" dt="2019-10-10T03:52:59.476" v="1021" actId="20577"/>
        <pc:sldMkLst>
          <pc:docMk/>
          <pc:sldMk cId="1935758668" sldId="259"/>
        </pc:sldMkLst>
        <pc:spChg chg="mod">
          <ac:chgData name="Sanaz Borhan" userId="4804d56abbeca9ce" providerId="LiveId" clId="{70EDBB99-4B12-4CF4-8E68-A04F3D14CE8F}" dt="2019-10-10T03:40:01.887" v="40" actId="313"/>
          <ac:spMkLst>
            <pc:docMk/>
            <pc:sldMk cId="1935758668" sldId="259"/>
            <ac:spMk id="4" creationId="{41C14608-F7B8-4DAA-B6A6-56861497C3D9}"/>
          </ac:spMkLst>
        </pc:spChg>
        <pc:spChg chg="mod">
          <ac:chgData name="Sanaz Borhan" userId="4804d56abbeca9ce" providerId="LiveId" clId="{70EDBB99-4B12-4CF4-8E68-A04F3D14CE8F}" dt="2019-10-10T03:52:59.476" v="1021" actId="20577"/>
          <ac:spMkLst>
            <pc:docMk/>
            <pc:sldMk cId="1935758668" sldId="259"/>
            <ac:spMk id="9" creationId="{BFCEA945-5EC8-4472-9D16-7123F52B4CB1}"/>
          </ac:spMkLst>
        </pc:spChg>
        <pc:grpChg chg="mod">
          <ac:chgData name="Sanaz Borhan" userId="4804d56abbeca9ce" providerId="LiveId" clId="{70EDBB99-4B12-4CF4-8E68-A04F3D14CE8F}" dt="2019-10-10T03:51:43.738" v="952" actId="1076"/>
          <ac:grpSpMkLst>
            <pc:docMk/>
            <pc:sldMk cId="1935758668" sldId="259"/>
            <ac:grpSpMk id="8" creationId="{37F427FF-7223-4327-A408-7FE6E5BC773C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832" y="1930402"/>
            <a:ext cx="4965726" cy="443944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832" y="6369840"/>
            <a:ext cx="4965726" cy="114856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54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3" y="6400783"/>
            <a:ext cx="4965725" cy="755651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832" y="914400"/>
            <a:ext cx="4965726" cy="48542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7156433"/>
            <a:ext cx="4965725" cy="65828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67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2" y="1930400"/>
            <a:ext cx="4965726" cy="2641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4876800"/>
            <a:ext cx="4965726" cy="31496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174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057" y="1930400"/>
            <a:ext cx="4500787" cy="309783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086133" y="5028232"/>
            <a:ext cx="4095869" cy="45623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5800876"/>
            <a:ext cx="4965726" cy="2235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505423" y="1295005"/>
            <a:ext cx="45119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9768" y="3485050"/>
            <a:ext cx="45119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3922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1" y="4165601"/>
            <a:ext cx="4965727" cy="220424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32" y="6369841"/>
            <a:ext cx="4965726" cy="11472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0841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126" y="2641600"/>
            <a:ext cx="165804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67106" y="3556000"/>
            <a:ext cx="1647063" cy="47857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5128" y="2641600"/>
            <a:ext cx="1652066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179190" y="3556000"/>
            <a:ext cx="1658003" cy="47857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08688" y="2641600"/>
            <a:ext cx="164974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08688" y="3556000"/>
            <a:ext cx="1649744" cy="47857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96501" y="2844800"/>
            <a:ext cx="0" cy="52832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7273" y="2844800"/>
            <a:ext cx="0" cy="528917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965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106" y="5667932"/>
            <a:ext cx="1654209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67106" y="2946400"/>
            <a:ext cx="1654209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67106" y="6436283"/>
            <a:ext cx="1654209" cy="87891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8344" y="5667932"/>
            <a:ext cx="1648850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188343" y="2946400"/>
            <a:ext cx="1648850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187582" y="6436282"/>
            <a:ext cx="1651034" cy="87891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08688" y="5667932"/>
            <a:ext cx="164974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08687" y="2946400"/>
            <a:ext cx="1649744" cy="203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08619" y="6436279"/>
            <a:ext cx="1651928" cy="87891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6501" y="2844800"/>
            <a:ext cx="0" cy="52832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17273" y="2844800"/>
            <a:ext cx="0" cy="528917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4695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905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72337" y="573619"/>
            <a:ext cx="986095" cy="7768167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106" y="1030940"/>
            <a:ext cx="4176609" cy="73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7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99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3" y="3815646"/>
            <a:ext cx="4965725" cy="255419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32" y="6369841"/>
            <a:ext cx="4965726" cy="11472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61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775" y="2747435"/>
            <a:ext cx="2473585" cy="55943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1482" y="2741458"/>
            <a:ext cx="2473586" cy="560032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507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775" y="2540000"/>
            <a:ext cx="247358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75" y="3352800"/>
            <a:ext cx="2473585" cy="49889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1482" y="2540000"/>
            <a:ext cx="2473585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81482" y="3352800"/>
            <a:ext cx="2473585" cy="49889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55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695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82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1" y="1930400"/>
            <a:ext cx="1913597" cy="19304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048" y="1930400"/>
            <a:ext cx="2923510" cy="6096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1" y="4172375"/>
            <a:ext cx="1913597" cy="38607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82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42" y="2472256"/>
            <a:ext cx="2865506" cy="2099744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10138" y="1524000"/>
            <a:ext cx="1800694" cy="609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1" y="4876800"/>
            <a:ext cx="2861046" cy="1828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691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724574" y="2235200"/>
            <a:ext cx="2114550" cy="3759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4267374" y="-609600"/>
            <a:ext cx="1200150" cy="2133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4724574" y="8128000"/>
            <a:ext cx="742950" cy="1320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15491" y="3556000"/>
            <a:ext cx="3143250" cy="5588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629841" y="3860800"/>
            <a:ext cx="1771650" cy="3149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5809233" y="0"/>
            <a:ext cx="514350" cy="1465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3533" y="603624"/>
            <a:ext cx="5291535" cy="18673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775" y="2737234"/>
            <a:ext cx="5033741" cy="559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332317" y="2505054"/>
            <a:ext cx="1320799" cy="1714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4F510CA-5BC4-40F5-BB8C-F762BDD533DC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3549228" y="4417854"/>
            <a:ext cx="5146393" cy="1714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824824" y="394315"/>
            <a:ext cx="471610" cy="10235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1F58F-9454-485D-8DCC-DA45660B86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7718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342905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80" indent="-257180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22" indent="-214316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65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70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76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82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87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93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98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1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7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23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9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35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40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46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9D93-055A-4473-A604-8E2911B15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Airbnb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E940B-5801-4368-9041-D8081875A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Fatemeh Borhan</a:t>
            </a:r>
          </a:p>
        </p:txBody>
      </p:sp>
    </p:spTree>
    <p:extLst>
      <p:ext uri="{BB962C8B-B14F-4D97-AF65-F5344CB8AC3E}">
        <p14:creationId xmlns:p14="http://schemas.microsoft.com/office/powerpoint/2010/main" val="358292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14608-F7B8-4DAA-B6A6-56861497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73" y="603624"/>
            <a:ext cx="5183795" cy="1867373"/>
          </a:xfrm>
        </p:spPr>
        <p:txBody>
          <a:bodyPr/>
          <a:lstStyle/>
          <a:p>
            <a:r>
              <a:rPr lang="en-CA" dirty="0"/>
              <a:t>Home Page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815005-A438-4374-A564-95EFF6CB05AE}"/>
              </a:ext>
            </a:extLst>
          </p:cNvPr>
          <p:cNvGrpSpPr/>
          <p:nvPr/>
        </p:nvGrpSpPr>
        <p:grpSpPr>
          <a:xfrm>
            <a:off x="518146" y="1422832"/>
            <a:ext cx="4982308" cy="4743603"/>
            <a:chOff x="672760" y="2115963"/>
            <a:chExt cx="4982308" cy="47436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C25201-2D55-48DF-A9DE-B865792E8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760" y="2115963"/>
              <a:ext cx="4982308" cy="23031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672297-B600-4A58-9E52-CD999DF0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760" y="4193461"/>
              <a:ext cx="4982308" cy="22432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08BCF-05B2-4D00-998A-F53B0BF04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60" y="5451409"/>
              <a:ext cx="4982308" cy="140815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CEA945-5EC8-4472-9D16-7123F52B4CB1}"/>
              </a:ext>
            </a:extLst>
          </p:cNvPr>
          <p:cNvSpPr txBox="1"/>
          <p:nvPr/>
        </p:nvSpPr>
        <p:spPr>
          <a:xfrm>
            <a:off x="162046" y="6357252"/>
            <a:ext cx="51837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It has header with a logo and the navigation bar including “home, room listing, and sign up”. All of them works properly and navigate us to the destinations.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The booking search form is created the same as the given sample, with all details and alignments. I used the date type for check-in and check-out 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Promotion and information sections are also created according to the instruction. A text paragraph and a video are placed  in the information section.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The footer includes the sitemap and the social media links.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34973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14608-F7B8-4DAA-B6A6-56861497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Room Listing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EA945-5EC8-4472-9D16-7123F52B4CB1}"/>
              </a:ext>
            </a:extLst>
          </p:cNvPr>
          <p:cNvSpPr txBox="1"/>
          <p:nvPr/>
        </p:nvSpPr>
        <p:spPr>
          <a:xfrm>
            <a:off x="363533" y="6766560"/>
            <a:ext cx="4982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Room Listing page shows 6 blocks of rooms, and each block consists of a photo, a title and a price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The header, navigation and footer is created in the main handlebar, so are rendered the same in all our pages.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802C6F-D437-4C4C-8E38-296EE6A999C9}"/>
              </a:ext>
            </a:extLst>
          </p:cNvPr>
          <p:cNvGrpSpPr/>
          <p:nvPr/>
        </p:nvGrpSpPr>
        <p:grpSpPr>
          <a:xfrm>
            <a:off x="383967" y="1818960"/>
            <a:ext cx="4961874" cy="4455648"/>
            <a:chOff x="383967" y="1818960"/>
            <a:chExt cx="4961874" cy="44556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383ADC-ADD0-4F37-A95B-78C9C0C2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967" y="1818960"/>
              <a:ext cx="4961874" cy="23031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CEECD5-A74D-41AE-86F5-B87D91018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67" y="3024526"/>
              <a:ext cx="4961874" cy="22392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1BAB9E-1537-4939-8851-306759AD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967" y="5232066"/>
              <a:ext cx="4961874" cy="1042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83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14608-F7B8-4DAA-B6A6-56861497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Registration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EA945-5EC8-4472-9D16-7123F52B4CB1}"/>
              </a:ext>
            </a:extLst>
          </p:cNvPr>
          <p:cNvSpPr txBox="1"/>
          <p:nvPr/>
        </p:nvSpPr>
        <p:spPr>
          <a:xfrm>
            <a:off x="363533" y="6766560"/>
            <a:ext cx="498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The registration form created exactly based on the </a:t>
            </a:r>
            <a:r>
              <a:rPr lang="en-CA" sz="1400"/>
              <a:t>sample image.</a:t>
            </a:r>
            <a:endParaRPr lang="en-CA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F427FF-7223-4327-A408-7FE6E5BC773C}"/>
              </a:ext>
            </a:extLst>
          </p:cNvPr>
          <p:cNvGrpSpPr/>
          <p:nvPr/>
        </p:nvGrpSpPr>
        <p:grpSpPr>
          <a:xfrm>
            <a:off x="383967" y="2008526"/>
            <a:ext cx="4961874" cy="3972972"/>
            <a:chOff x="383967" y="3024526"/>
            <a:chExt cx="4961874" cy="3972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735E4E-51DC-4206-B08D-85AFF8BBF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967" y="3024526"/>
              <a:ext cx="4961874" cy="22848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AC1286-9BBB-4ECC-A538-C8B7A2E9A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67" y="5055822"/>
              <a:ext cx="4961874" cy="17489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A74527-5414-4646-A868-B6DD8D94C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967" y="5947117"/>
              <a:ext cx="4961874" cy="1050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7586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</TotalTime>
  <Words>168</Words>
  <Application>Microsoft Office PowerPoint</Application>
  <PresentationFormat>Letter Paper (8.5x11 in)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Airbnb Application</vt:lpstr>
      <vt:lpstr>Home Page</vt:lpstr>
      <vt:lpstr>Room Listing Page</vt:lpstr>
      <vt:lpstr>Registration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Application</dc:title>
  <dc:creator>Sanaz Borhan</dc:creator>
  <cp:lastModifiedBy>Sanaz Borhan</cp:lastModifiedBy>
  <cp:revision>3</cp:revision>
  <dcterms:created xsi:type="dcterms:W3CDTF">2019-10-10T03:08:47Z</dcterms:created>
  <dcterms:modified xsi:type="dcterms:W3CDTF">2019-10-10T03:54:49Z</dcterms:modified>
</cp:coreProperties>
</file>